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4">
  <p:sldMasterIdLst>
    <p:sldMasterId id="2147483648" r:id="rId1"/>
  </p:sldMasterIdLst>
  <p:notesMasterIdLst>
    <p:notesMasterId r:id="rId22"/>
  </p:notesMasterIdLst>
  <p:sldIdLst>
    <p:sldId id="283" r:id="rId2"/>
    <p:sldId id="275" r:id="rId3"/>
    <p:sldId id="277" r:id="rId4"/>
    <p:sldId id="262" r:id="rId5"/>
    <p:sldId id="281" r:id="rId6"/>
    <p:sldId id="273" r:id="rId7"/>
    <p:sldId id="282" r:id="rId8"/>
    <p:sldId id="284" r:id="rId9"/>
    <p:sldId id="267" r:id="rId10"/>
    <p:sldId id="266" r:id="rId11"/>
    <p:sldId id="268" r:id="rId12"/>
    <p:sldId id="269" r:id="rId13"/>
    <p:sldId id="270" r:id="rId14"/>
    <p:sldId id="258" r:id="rId15"/>
    <p:sldId id="285" r:id="rId16"/>
    <p:sldId id="286" r:id="rId17"/>
    <p:sldId id="287" r:id="rId18"/>
    <p:sldId id="288" r:id="rId19"/>
    <p:sldId id="271" r:id="rId20"/>
    <p:sldId id="278" r:id="rId2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5" autoAdjust="0"/>
    <p:restoredTop sz="83980" autoAdjust="0"/>
  </p:normalViewPr>
  <p:slideViewPr>
    <p:cSldViewPr snapToGrid="0">
      <p:cViewPr>
        <p:scale>
          <a:sx n="125" d="100"/>
          <a:sy n="125" d="100"/>
        </p:scale>
        <p:origin x="1572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05.07.2024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Durch Qualitätssicherung Methoden, </a:t>
            </a:r>
            <a:r>
              <a:rPr lang="de-DE" dirty="0" err="1"/>
              <a:t>testing</a:t>
            </a:r>
            <a:r>
              <a:rPr lang="de-DE" dirty="0"/>
              <a:t>, Kundezufriedenheit das Ziel kann gut messbar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 (Zeitraum)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Dieses Kreisdiagramm zeigt den prozentualen Zeitaufwand für jede Projektphase auf der Basis von 80 Stunden.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Die Zeitersparnis wurde unter anderem durch eine effiziente Analysephase und automatisierte Tools zur Erstellung der Dokumentation erreicht.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Fachgespräch mit den Entwicklungsleitern fand die Abnahme statt.</a:t>
            </a:r>
          </a:p>
          <a:p>
            <a:endParaRPr lang="de-DE" dirty="0"/>
          </a:p>
          <a:p>
            <a:r>
              <a:rPr lang="de-DE" dirty="0"/>
              <a:t>Kurze Zeit später wurde das Feature </a:t>
            </a:r>
            <a:r>
              <a:rPr lang="de-DE" dirty="0" err="1"/>
              <a:t>comitted</a:t>
            </a:r>
            <a:r>
              <a:rPr lang="de-DE" dirty="0"/>
              <a:t> und auf dem Jenkins Server zur Verfügung gestellt.</a:t>
            </a:r>
          </a:p>
          <a:p>
            <a:endParaRPr lang="de-DE" dirty="0"/>
          </a:p>
          <a:p>
            <a:r>
              <a:rPr lang="de-DE" dirty="0"/>
              <a:t>Das Ziel wurde zur vollsten Zufriedenheit des Kunden erreicht.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1:20 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00:10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11:00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Guten Tag, mein Name ist Marco Garagna und ich freue mich, Ihnen heute das Thema 'Importprofil-Tool: Verwaltung von Profilen für den Import von Schülerdaten präsentieren zu dürfen.</a:t>
            </a:r>
          </a:p>
          <a:p>
            <a:r>
              <a:rPr lang="de-DE" dirty="0"/>
              <a:t>In den nächsten 15 Minuten werde ich Ihnen einen Überblick über den Projektablauf,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Kosteneinsparungen aus verschiedenen Gründen, unter anderem Datenschutz, nicht veröffentlicht werden können, erfolgt die Berechnung anhand eines durchschnittlichen Stundenlohns.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88273F5-2C71-43DA-A55C-557E974D6201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9671A3B-4DBC-41CB-9193-2580AA7E9D28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FEDF803-3672-40D3-8553-1E02F2AD4FD0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C02846-BA7E-4863-AEE4-CA17AEC2AA79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1C1EF7-DFF9-4C33-A926-00CA98B7DE0C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5E97F9D-3615-4DBD-BE4D-E1BC873646B9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933EAAF-C79F-49F4-8E77-28EDDBD0F219}" type="datetime1">
              <a:rPr lang="de-DE" smtClean="0"/>
              <a:t>05.07.2024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E6DD97A-BF41-440D-A572-78577BC8C063}" type="datetime1">
              <a:rPr lang="de-DE" smtClean="0"/>
              <a:t>05.07.2024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1411570-715B-418E-A2CC-38B51ED74E5F}" type="datetime1">
              <a:rPr lang="de-DE" smtClean="0"/>
              <a:t>05.07.2024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B49BD4E-8BB8-48C3-9BDD-EF7024AD3063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71F3B9E-D8CB-487B-B74E-52F9718D2973}" type="datetime1">
              <a:rPr lang="de-DE" smtClean="0"/>
              <a:t>05.07.2024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F673F28D-3A6E-4D4C-8377-0E1DE0C02832}" type="datetime1">
              <a:rPr lang="de-DE" smtClean="0"/>
              <a:t>05.07.2024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.jpg"/><Relationship Id="rId7" Type="http://schemas.openxmlformats.org/officeDocument/2006/relationships/image" Target="../media/image43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17.png"/><Relationship Id="rId4" Type="http://schemas.openxmlformats.org/officeDocument/2006/relationships/image" Target="../media/image15.png"/><Relationship Id="rId9" Type="http://schemas.openxmlformats.org/officeDocument/2006/relationships/image" Target="../media/image4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4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6A82EDF-B714-9A6D-85A9-C270E396FAAA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5C17D684-E055-630E-F15E-7982D28188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B6C8EEA-5AFE-C449-9223-32341686912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D1198A4-4DF9-43E8-55BA-C90AFD06B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4C78B2F-CA74-79EB-1441-7488B55BA75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A20A2C50-1B4E-F3FE-60B7-2B59AED6A3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F95F20CE-D74B-B1F4-CE02-393468748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81B5E4BA-179E-91B7-AA43-022E9BF074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4C78AE6-DF5C-CF13-48BF-EC59142ED1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86D6B968-72D5-5C71-E9A5-32A828DEE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9D354ED5-38E8-246D-3716-4B73016CE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1296FD03-03FD-ED54-B9CC-3D9A3A2D46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97F612DA-3EFA-A6D5-5296-CC2D418A56B8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EDA9E2CF-6751-A3EA-592E-336DF669ECA2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2BE6438-C5B4-20E6-2F5C-98211741D54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EE81B290-AC57-337D-3857-499B1BC572FC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2D1E236-F508-EBFF-90A7-812129AC3969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A27DA2F0-FB3B-98BE-9BEC-CCADE4C71C40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BB9412-E499-9387-72F1-ED02913EF3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3090EBD4-48DE-E47D-4F88-A5F529A7150F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A9225CA3-3498-FD8C-766C-89B9C238F951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C7B8362-846C-4838-4949-FC73ED5F13E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5D560D90-A9CE-6C6C-FC29-9437DF813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C81D123-3D23-6DA9-261C-ADF92C1B03A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4E3383D-4C63-2C26-4D22-997941AEE3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97B39D9F-F8A9-EFF8-2D18-84F1F425C6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AB1C697E-FCBE-38BA-8C14-03085C7297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16781242-6535-FEEF-398C-C9BB083E5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5699395A-4379-4B41-BFF6-D598666211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99489C6-AEB7-00E4-AA85-DA463AD170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6580E33E-B65F-F883-9821-5DA4A360A4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86AD0CAD-27A6-0BE2-5DEC-9ED6CF1158D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482ED93C-8E24-3CAF-8E91-6AAA28943DC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1DDE405E-345F-03F8-34EA-3A0B46C56B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79A5B28-4E89-28DD-5281-ACA88C1D0980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892AB863-8256-E0B9-97E4-639C3FB5A94E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65568376-BF11-9E60-534F-5ADB7521ED19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DDF1EBD-DFE5-5824-40AC-B1CE77C6571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4116C313-3ADF-0084-9DD8-EFA29AE2EA5C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2F6D0F00-29CF-2957-07AE-ECAEFA6AF09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AB3771B-5729-B6E6-7A80-CCB0A84E4BD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3EAFC3C3-04F9-BA29-F6DE-E5604E5CD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B92C02B7-4024-4C78-DB9D-98D9D2D049E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63825568-F3DF-1DDE-24A7-7BBF918B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38352AF1-EF38-30EA-A9B1-2AC01E5CF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818324F-F040-C906-8182-F3606B673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E9B43E79-F681-7327-64E0-7158C5D92B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A85F15DB-8A9C-DECE-BC68-9662F31F2D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F57F124F-C96D-1C9C-BCB0-2FD45952C4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457D0208-2649-ECA9-6505-4D25ACE938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A62C94B-9EBA-08E9-08D9-2E8C6B5C482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0A622DDD-17EC-8547-62AE-905CE72F461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344A842E-88C2-1023-3E99-9994A5BC0B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C3FCB13-26AD-65B0-9A6C-46D5A6987385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9E47E16-B049-6832-C65C-60A94F14F9A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FE5E6DE8-9A14-9CD2-92F8-BFD43206215F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EAEFCD-9D44-8EFB-CE77-373FA0079AAC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13487" y="1924124"/>
            <a:ext cx="3391373" cy="243874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17FA60BE-48A8-B70D-541D-6341946A72E0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F04DE24-D1C0-0D26-FFD9-38217A62413B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DDC39042-8351-594F-80D9-6ADE144BCB2F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FBE79AA1-F134-0298-E95C-38731FB9E6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19D1686F-50DD-6DA8-59CE-B063B81FC11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D5B55BEE-E37A-F4AF-3416-113C1EC25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40B840F6-DFF4-0E62-10B1-95ED57676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6EF5AD5D-DAC3-AE44-A727-9925CF5A3B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4FCA7F7-027A-14B4-87E8-255DC448F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8C2238AD-EC26-53F2-F029-FE093BD523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F67965A4-7B93-098A-9851-DDEE1C18A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987002E-6351-119E-DA6A-9E2026150E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6018A4F3-AD52-B049-C3CE-B1B21663BF8D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Freihandform: Form 32">
            <a:extLst>
              <a:ext uri="{FF2B5EF4-FFF2-40B4-BE49-F238E27FC236}">
                <a16:creationId xmlns:a16="http://schemas.microsoft.com/office/drawing/2014/main" id="{AEB92660-0190-9362-4DC7-31186C71A878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0E56B365-BFE5-0975-A699-84C5B2B40A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059CA2CA-C794-703B-3627-0A44F870445B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9DFCF5C2-18FD-623D-9244-5E4989DB72D4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4484172-0FED-93BB-A4F9-5425EE9AEEC7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0FA9E749-E483-772C-DAB6-0276C93B8FA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746" y="2344904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7664663" y="1717596"/>
            <a:ext cx="5181603" cy="4351336"/>
          </a:xfrm>
        </p:spPr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2A3703AF-4CEF-DC00-F8D6-69FC1F7A836D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70B0B8A-D58A-C8D4-ADE6-650BCE85791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FE74D3C-03FF-9769-9231-20EEEE6BC8A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7FD23872-26EB-0F12-6D7D-7871F05D8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9F51268-C706-7D3E-4273-36BD07E3B540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3B5719E-8C82-7519-2739-2E78B5D54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94A6472-118C-6980-E2FA-98407E55E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C9BEE39-1858-7714-97F9-1D7D8B118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B60EC8D5-61B8-058A-1EA4-FEF673BBC8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30BC9FC-F91A-27AA-3C78-ECC76B5F95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55F014BC-B17B-EBFF-814C-C1F6E71FE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787399F5-84DB-BABD-ECF9-58938AFAE4C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E56626DC-79F2-2F3B-424F-9F703864811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36205318-5467-9AF6-23B0-FD42FDAC27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6213" y="597964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DB72317-8987-6648-32BB-0A64A335A07B}"/>
              </a:ext>
            </a:extLst>
          </p:cNvPr>
          <p:cNvCxnSpPr/>
          <p:nvPr/>
        </p:nvCxnSpPr>
        <p:spPr>
          <a:xfrm>
            <a:off x="6716938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8DB285EA-7CCE-B6E9-9B19-5E1DD50EBAA5}"/>
              </a:ext>
            </a:extLst>
          </p:cNvPr>
          <p:cNvCxnSpPr/>
          <p:nvPr/>
        </p:nvCxnSpPr>
        <p:spPr>
          <a:xfrm>
            <a:off x="7424169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2B5C46C7-0043-4694-B2E0-31E49E61B362}"/>
              </a:ext>
            </a:extLst>
          </p:cNvPr>
          <p:cNvCxnSpPr/>
          <p:nvPr/>
        </p:nvCxnSpPr>
        <p:spPr>
          <a:xfrm>
            <a:off x="7069362" y="6518013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E2EAC942-3FFA-A5F5-A186-D6F3674EC6A1}"/>
              </a:ext>
            </a:extLst>
          </p:cNvPr>
          <p:cNvSpPr txBox="1"/>
          <p:nvPr/>
        </p:nvSpPr>
        <p:spPr>
          <a:xfrm>
            <a:off x="5756541" y="2649730"/>
            <a:ext cx="152841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Importprofil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73ADA3B9-5373-2BD1-DD8F-B74ADBA62AF5}"/>
              </a:ext>
            </a:extLst>
          </p:cNvPr>
          <p:cNvSpPr txBox="1"/>
          <p:nvPr/>
        </p:nvSpPr>
        <p:spPr>
          <a:xfrm>
            <a:off x="5741932" y="4634757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Vertragspartner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37A23AA3-AF1E-5594-FC06-C28318416AC9}"/>
              </a:ext>
            </a:extLst>
          </p:cNvPr>
          <p:cNvSpPr txBox="1"/>
          <p:nvPr/>
        </p:nvSpPr>
        <p:spPr>
          <a:xfrm>
            <a:off x="5741932" y="5103644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Importassistent</a:t>
            </a:r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C47D9AD-7CD3-54B9-B244-90C04DC90A2F}"/>
              </a:ext>
            </a:extLst>
          </p:cNvPr>
          <p:cNvSpPr txBox="1"/>
          <p:nvPr/>
        </p:nvSpPr>
        <p:spPr>
          <a:xfrm>
            <a:off x="5776836" y="5482500"/>
            <a:ext cx="188020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dirty="0"/>
              <a:t>Datenbank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E495621-1405-71D9-995D-7FEE38BF924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13</a:t>
            </a:r>
          </a:p>
        </p:txBody>
      </p:sp>
      <p:sp>
        <p:nvSpPr>
          <p:cNvPr id="24" name="Rechteck: abgerundete Ecken 23">
            <a:extLst>
              <a:ext uri="{FF2B5EF4-FFF2-40B4-BE49-F238E27FC236}">
                <a16:creationId xmlns:a16="http://schemas.microsoft.com/office/drawing/2014/main" id="{17BD2CBD-8787-3E5F-E5E4-48E00C3ABA77}"/>
              </a:ext>
            </a:extLst>
          </p:cNvPr>
          <p:cNvSpPr/>
          <p:nvPr/>
        </p:nvSpPr>
        <p:spPr>
          <a:xfrm>
            <a:off x="549791" y="1832110"/>
            <a:ext cx="160020" cy="1598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Rechteck: abgerundete Ecken 24">
            <a:extLst>
              <a:ext uri="{FF2B5EF4-FFF2-40B4-BE49-F238E27FC236}">
                <a16:creationId xmlns:a16="http://schemas.microsoft.com/office/drawing/2014/main" id="{B38F9DB4-2064-8E59-C568-683FF861D9FD}"/>
              </a:ext>
            </a:extLst>
          </p:cNvPr>
          <p:cNvSpPr/>
          <p:nvPr/>
        </p:nvSpPr>
        <p:spPr>
          <a:xfrm>
            <a:off x="549791" y="2098997"/>
            <a:ext cx="160020" cy="15984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Rechteck: abgerundete Ecken 25">
            <a:extLst>
              <a:ext uri="{FF2B5EF4-FFF2-40B4-BE49-F238E27FC236}">
                <a16:creationId xmlns:a16="http://schemas.microsoft.com/office/drawing/2014/main" id="{8740EB4A-000C-64D9-B497-324661656234}"/>
              </a:ext>
            </a:extLst>
          </p:cNvPr>
          <p:cNvSpPr/>
          <p:nvPr/>
        </p:nvSpPr>
        <p:spPr>
          <a:xfrm>
            <a:off x="549791" y="2365884"/>
            <a:ext cx="160020" cy="159842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: abgerundete Ecken 26">
            <a:extLst>
              <a:ext uri="{FF2B5EF4-FFF2-40B4-BE49-F238E27FC236}">
                <a16:creationId xmlns:a16="http://schemas.microsoft.com/office/drawing/2014/main" id="{CC7DEAEB-B835-2F7E-75DB-D9A825BA3159}"/>
              </a:ext>
            </a:extLst>
          </p:cNvPr>
          <p:cNvSpPr/>
          <p:nvPr/>
        </p:nvSpPr>
        <p:spPr>
          <a:xfrm>
            <a:off x="549791" y="2632771"/>
            <a:ext cx="160020" cy="15984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: abgerundete Ecken 27">
            <a:extLst>
              <a:ext uri="{FF2B5EF4-FFF2-40B4-BE49-F238E27FC236}">
                <a16:creationId xmlns:a16="http://schemas.microsoft.com/office/drawing/2014/main" id="{D2B75134-AB7C-ED6B-4AE5-761D2E49570A}"/>
              </a:ext>
            </a:extLst>
          </p:cNvPr>
          <p:cNvSpPr/>
          <p:nvPr/>
        </p:nvSpPr>
        <p:spPr>
          <a:xfrm>
            <a:off x="549791" y="2899658"/>
            <a:ext cx="160020" cy="1598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2D51C0F-58AF-FBA1-BE60-FCA47451F524}"/>
              </a:ext>
            </a:extLst>
          </p:cNvPr>
          <p:cNvSpPr txBox="1"/>
          <p:nvPr/>
        </p:nvSpPr>
        <p:spPr>
          <a:xfrm>
            <a:off x="914422" y="1729665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Anforderungsanalyse</a:t>
            </a:r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2961A410-8E31-9D0C-235E-5F0E5E806CEF}"/>
              </a:ext>
            </a:extLst>
          </p:cNvPr>
          <p:cNvSpPr txBox="1"/>
          <p:nvPr/>
        </p:nvSpPr>
        <p:spPr>
          <a:xfrm>
            <a:off x="914422" y="2009272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Konzeption</a:t>
            </a: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387F668F-1F8F-10A1-66E2-C208AEE12A02}"/>
              </a:ext>
            </a:extLst>
          </p:cNvPr>
          <p:cNvSpPr/>
          <p:nvPr/>
        </p:nvSpPr>
        <p:spPr>
          <a:xfrm>
            <a:off x="1272563" y="2508342"/>
            <a:ext cx="1775457" cy="14188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Textfeld 36">
            <a:extLst>
              <a:ext uri="{FF2B5EF4-FFF2-40B4-BE49-F238E27FC236}">
                <a16:creationId xmlns:a16="http://schemas.microsoft.com/office/drawing/2014/main" id="{BF38ABCD-16FF-C6B3-5C8F-54ED169F80AD}"/>
              </a:ext>
            </a:extLst>
          </p:cNvPr>
          <p:cNvSpPr txBox="1"/>
          <p:nvPr/>
        </p:nvSpPr>
        <p:spPr>
          <a:xfrm>
            <a:off x="914422" y="2547241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Abnahme und Deployment</a:t>
            </a:r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FEE5CD5D-6B44-8A02-49C2-8DAAFC2A658C}"/>
              </a:ext>
            </a:extLst>
          </p:cNvPr>
          <p:cNvSpPr txBox="1"/>
          <p:nvPr/>
        </p:nvSpPr>
        <p:spPr>
          <a:xfrm>
            <a:off x="914422" y="2809886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/>
              <a:t>Dokumentation</a:t>
            </a:r>
            <a:endParaRPr lang="de-DE" sz="1600" dirty="0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EFB01F72-C30A-E14E-6C5B-D319729CDDBC}"/>
              </a:ext>
            </a:extLst>
          </p:cNvPr>
          <p:cNvSpPr txBox="1"/>
          <p:nvPr/>
        </p:nvSpPr>
        <p:spPr>
          <a:xfrm>
            <a:off x="914422" y="2275159"/>
            <a:ext cx="2491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Implementierung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7B4C27A2-AD52-A299-411B-8AD0AD6E4B0E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EE266C6-A7AB-7BDE-24B7-179E86DBE1C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186A0CDA-7FF1-DC1F-02D0-A09CC8FFEFA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>
            <a:extLst>
              <a:ext uri="{FF2B5EF4-FFF2-40B4-BE49-F238E27FC236}">
                <a16:creationId xmlns:a16="http://schemas.microsoft.com/office/drawing/2014/main" id="{9FE34360-1FF0-787D-A044-33D0D7A1033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FAC6ED56-D32A-544F-E184-9B1107F11D1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185743F2-599D-2A0C-40CB-44DACFFD4A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11B0664B-3957-34DA-BCED-E4BF96626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FD4D36A1-7CC0-164B-612A-50109C7785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1570F869-E7CA-6A9F-069D-1162D40198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B29B7255-1D0B-E2C1-450D-D989440CC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4DE66D2-2F0C-D6F8-8C44-061BA07C9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F6918DAD-2874-8610-BE4D-C8D27937DED9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ihandform: Form 31">
            <a:extLst>
              <a:ext uri="{FF2B5EF4-FFF2-40B4-BE49-F238E27FC236}">
                <a16:creationId xmlns:a16="http://schemas.microsoft.com/office/drawing/2014/main" id="{B5EC6A25-F358-3ECE-5E74-0A78FFB3D17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3" name="Grafik 32">
            <a:extLst>
              <a:ext uri="{FF2B5EF4-FFF2-40B4-BE49-F238E27FC236}">
                <a16:creationId xmlns:a16="http://schemas.microsoft.com/office/drawing/2014/main" id="{49CE43CE-9996-6352-AE3A-1B71C23E88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D0AB610A-4044-6549-5EAF-225381010A32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2437C62-F873-3633-57EE-1FD58E420A8C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60E159EF-8915-3F6D-A148-F00BFE61C3D7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DD480668-FE54-CD08-D8A7-786727C12B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5BB6933-32BF-CBCD-6CE6-96FCDE641A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8600" y="5978499"/>
            <a:ext cx="765267" cy="58226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D30FAA5-FD8A-C48A-6619-236502C822C8}"/>
              </a:ext>
            </a:extLst>
          </p:cNvPr>
          <p:cNvCxnSpPr/>
          <p:nvPr/>
        </p:nvCxnSpPr>
        <p:spPr>
          <a:xfrm>
            <a:off x="751932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7D0A056-9F22-3F2D-1E5F-A2A05D4390E7}"/>
              </a:ext>
            </a:extLst>
          </p:cNvPr>
          <p:cNvCxnSpPr/>
          <p:nvPr/>
        </p:nvCxnSpPr>
        <p:spPr>
          <a:xfrm>
            <a:off x="82265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6ADA793D-E182-3DF3-6FB6-EC3667C07202}"/>
              </a:ext>
            </a:extLst>
          </p:cNvPr>
          <p:cNvCxnSpPr/>
          <p:nvPr/>
        </p:nvCxnSpPr>
        <p:spPr>
          <a:xfrm>
            <a:off x="787174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F8CA702-DFED-88CB-50B2-863AF6D2FFA1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44B0957-50BF-C8DF-85EE-CF466C6C63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862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C56468A3-96AF-6500-4FB2-DCFF06337964}"/>
              </a:ext>
            </a:extLst>
          </p:cNvPr>
          <p:cNvCxnSpPr/>
          <p:nvPr/>
        </p:nvCxnSpPr>
        <p:spPr>
          <a:xfrm>
            <a:off x="831935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60DDAB27-99E3-81E6-E32C-8D1F92916AA1}"/>
              </a:ext>
            </a:extLst>
          </p:cNvPr>
          <p:cNvCxnSpPr/>
          <p:nvPr/>
        </p:nvCxnSpPr>
        <p:spPr>
          <a:xfrm>
            <a:off x="90265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C348ACFC-53F4-0895-7B42-66DC0798797F}"/>
              </a:ext>
            </a:extLst>
          </p:cNvPr>
          <p:cNvCxnSpPr/>
          <p:nvPr/>
        </p:nvCxnSpPr>
        <p:spPr>
          <a:xfrm>
            <a:off x="867177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F1427DB8-158C-4E67-02D5-032269A2145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Projektziel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764296" y="1568354"/>
            <a:ext cx="1686326" cy="16863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CD01E5E-A957-B5A4-2A62-206A1CF2D6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82798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91529AC-3F54-578D-C803-05E635A06B96}"/>
              </a:ext>
            </a:extLst>
          </p:cNvPr>
          <p:cNvCxnSpPr/>
          <p:nvPr/>
        </p:nvCxnSpPr>
        <p:spPr>
          <a:xfrm>
            <a:off x="911352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4A230B3-6C24-8F54-71B6-67E549AD75BC}"/>
              </a:ext>
            </a:extLst>
          </p:cNvPr>
          <p:cNvCxnSpPr/>
          <p:nvPr/>
        </p:nvCxnSpPr>
        <p:spPr>
          <a:xfrm>
            <a:off x="982075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DA2B00CB-B0AF-FCF6-08F5-3626FC65B17A}"/>
              </a:ext>
            </a:extLst>
          </p:cNvPr>
          <p:cNvCxnSpPr/>
          <p:nvPr/>
        </p:nvCxnSpPr>
        <p:spPr>
          <a:xfrm>
            <a:off x="946594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56BB2AC-49ED-1045-E31D-2DD90C6D4123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489520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endParaRPr lang="de-DE" sz="2700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asci-systemhaus.de		</a:t>
            </a:r>
            <a:br>
              <a:rPr lang="de-DE" dirty="0"/>
            </a:br>
            <a:r>
              <a:rPr lang="de-DE" b="1" i="1" dirty="0"/>
              <a:t>Sy</a:t>
            </a:r>
            <a:r>
              <a:rPr lang="de-DE" b="1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8071CAE-A983-67D8-892F-7A36835D3076}"/>
              </a:ext>
            </a:extLst>
          </p:cNvPr>
          <p:cNvSpPr txBox="1"/>
          <p:nvPr/>
        </p:nvSpPr>
        <p:spPr>
          <a:xfrm>
            <a:off x="5604519" y="3805639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800" dirty="0"/>
              <a:t>Quellen: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38" name="Grafik 37">
            <a:extLst>
              <a:ext uri="{FF2B5EF4-FFF2-40B4-BE49-F238E27FC236}">
                <a16:creationId xmlns:a16="http://schemas.microsoft.com/office/drawing/2014/main" id="{8B3D01E6-0723-E7E1-E516-CE658EADBBA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6158" y="5978499"/>
            <a:ext cx="765267" cy="582269"/>
          </a:xfrm>
          <a:prstGeom prst="rect">
            <a:avLst/>
          </a:prstGeom>
        </p:spPr>
      </p:pic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1E5DD08E-5D9B-3AE0-D8D7-F715BB51C6D7}"/>
              </a:ext>
            </a:extLst>
          </p:cNvPr>
          <p:cNvCxnSpPr/>
          <p:nvPr/>
        </p:nvCxnSpPr>
        <p:spPr>
          <a:xfrm>
            <a:off x="15368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r Verbinder 40">
            <a:extLst>
              <a:ext uri="{FF2B5EF4-FFF2-40B4-BE49-F238E27FC236}">
                <a16:creationId xmlns:a16="http://schemas.microsoft.com/office/drawing/2014/main" id="{19145C39-8848-C330-679F-4D8FA94E09FF}"/>
              </a:ext>
            </a:extLst>
          </p:cNvPr>
          <p:cNvCxnSpPr/>
          <p:nvPr/>
        </p:nvCxnSpPr>
        <p:spPr>
          <a:xfrm>
            <a:off x="2244114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Gerader Verbinder 42">
            <a:extLst>
              <a:ext uri="{FF2B5EF4-FFF2-40B4-BE49-F238E27FC236}">
                <a16:creationId xmlns:a16="http://schemas.microsoft.com/office/drawing/2014/main" id="{8A11C2C2-B12C-E1FA-C202-5CB86B1BDB7A}"/>
              </a:ext>
            </a:extLst>
          </p:cNvPr>
          <p:cNvCxnSpPr/>
          <p:nvPr/>
        </p:nvCxnSpPr>
        <p:spPr>
          <a:xfrm>
            <a:off x="188930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oliennummernplatzhalter 27">
            <a:extLst>
              <a:ext uri="{FF2B5EF4-FFF2-40B4-BE49-F238E27FC236}">
                <a16:creationId xmlns:a16="http://schemas.microsoft.com/office/drawing/2014/main" id="{C6BF3908-1ED1-264F-48E8-E04EB37E0CA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1"/>
            <a:ext cx="5181600" cy="343051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295922" y="1624534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8" y="3104196"/>
            <a:ext cx="56007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        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7" y="3934356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72196" y="4739855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3B5F8DA8-029F-3CD1-6B63-6903A89FDB27}"/>
              </a:ext>
            </a:extLst>
          </p:cNvPr>
          <p:cNvCxnSpPr/>
          <p:nvPr/>
        </p:nvCxnSpPr>
        <p:spPr>
          <a:xfrm>
            <a:off x="206930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5C6C7CF-D872-EB17-2346-0EDAA79F3587}"/>
              </a:ext>
            </a:extLst>
          </p:cNvPr>
          <p:cNvCxnSpPr/>
          <p:nvPr/>
        </p:nvCxnSpPr>
        <p:spPr>
          <a:xfrm>
            <a:off x="2776537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r Verbinder 11">
            <a:extLst>
              <a:ext uri="{FF2B5EF4-FFF2-40B4-BE49-F238E27FC236}">
                <a16:creationId xmlns:a16="http://schemas.microsoft.com/office/drawing/2014/main" id="{4E8B7675-FDF9-A467-1ED5-DE12E72D6FFE}"/>
              </a:ext>
            </a:extLst>
          </p:cNvPr>
          <p:cNvCxnSpPr/>
          <p:nvPr/>
        </p:nvCxnSpPr>
        <p:spPr>
          <a:xfrm>
            <a:off x="242173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66B11647-DF9A-AD79-1A30-5D07FCFA69E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3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50B7D482-C8E6-1357-9D19-B851C2F5BB8B}"/>
              </a:ext>
            </a:extLst>
          </p:cNvPr>
          <p:cNvSpPr/>
          <p:nvPr/>
        </p:nvSpPr>
        <p:spPr>
          <a:xfrm>
            <a:off x="6295922" y="2237874"/>
            <a:ext cx="2980425" cy="3811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347C5558-5B86-58CE-AE7B-1E092F953E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10603" y="1517256"/>
            <a:ext cx="2255192" cy="1496628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C706CE95-C5C1-BA84-80F2-A3968FB6FF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24243" y="1655528"/>
            <a:ext cx="1486107" cy="466790"/>
          </a:xfrm>
          <a:prstGeom prst="rect">
            <a:avLst/>
          </a:prstGeom>
        </p:spPr>
      </p:pic>
      <p:sp>
        <p:nvSpPr>
          <p:cNvPr id="38" name="Rechteck 37">
            <a:extLst>
              <a:ext uri="{FF2B5EF4-FFF2-40B4-BE49-F238E27FC236}">
                <a16:creationId xmlns:a16="http://schemas.microsoft.com/office/drawing/2014/main" id="{4F7E30BA-7C20-ADAF-7DAE-BD7A690CC099}"/>
              </a:ext>
            </a:extLst>
          </p:cNvPr>
          <p:cNvSpPr/>
          <p:nvPr/>
        </p:nvSpPr>
        <p:spPr>
          <a:xfrm>
            <a:off x="6340115" y="1448875"/>
            <a:ext cx="914400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2275398-EA0B-2D6F-806B-C250A4AD21BA}"/>
              </a:ext>
            </a:extLst>
          </p:cNvPr>
          <p:cNvSpPr/>
          <p:nvPr/>
        </p:nvSpPr>
        <p:spPr>
          <a:xfrm>
            <a:off x="10865795" y="2040536"/>
            <a:ext cx="785185" cy="973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4B07E4D-C835-E961-5777-5301D1DFB0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9577" y="5978499"/>
            <a:ext cx="765267" cy="582269"/>
          </a:xfrm>
          <a:prstGeom prst="rect">
            <a:avLst/>
          </a:prstGeom>
        </p:spPr>
      </p:pic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A108ABB9-0A58-A400-BED7-E47B504CDA6D}"/>
              </a:ext>
            </a:extLst>
          </p:cNvPr>
          <p:cNvCxnSpPr/>
          <p:nvPr/>
        </p:nvCxnSpPr>
        <p:spPr>
          <a:xfrm>
            <a:off x="275030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F0020F99-7C99-C6C6-8377-46DBAB54FDCA}"/>
              </a:ext>
            </a:extLst>
          </p:cNvPr>
          <p:cNvCxnSpPr/>
          <p:nvPr/>
        </p:nvCxnSpPr>
        <p:spPr>
          <a:xfrm>
            <a:off x="345753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25ADB675-9649-0A14-5A17-7102DC0E6660}"/>
              </a:ext>
            </a:extLst>
          </p:cNvPr>
          <p:cNvCxnSpPr/>
          <p:nvPr/>
        </p:nvCxnSpPr>
        <p:spPr>
          <a:xfrm>
            <a:off x="310272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E143789-5B5F-55DC-A41B-1DA44B1BDB2D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804" y="2034083"/>
            <a:ext cx="5181600" cy="3062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194" y="2034083"/>
            <a:ext cx="5181600" cy="29146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62DF69-B7CF-C245-E2B9-6E99E2217C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87487" y="5978499"/>
            <a:ext cx="765267" cy="582269"/>
          </a:xfrm>
          <a:prstGeom prst="rect">
            <a:avLst/>
          </a:prstGeom>
        </p:spPr>
      </p:pic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6F48492-7E66-0D06-190F-6131C43BF4D0}"/>
              </a:ext>
            </a:extLst>
          </p:cNvPr>
          <p:cNvCxnSpPr/>
          <p:nvPr/>
        </p:nvCxnSpPr>
        <p:spPr>
          <a:xfrm>
            <a:off x="351821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36CC2236-95BE-7397-6273-84FFB7384D12}"/>
              </a:ext>
            </a:extLst>
          </p:cNvPr>
          <p:cNvCxnSpPr/>
          <p:nvPr/>
        </p:nvCxnSpPr>
        <p:spPr>
          <a:xfrm>
            <a:off x="422544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19793719-BFB9-4E07-8977-F136AA2C071B}"/>
              </a:ext>
            </a:extLst>
          </p:cNvPr>
          <p:cNvCxnSpPr/>
          <p:nvPr/>
        </p:nvCxnSpPr>
        <p:spPr>
          <a:xfrm>
            <a:off x="387063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317448E-30F4-8A4F-F1A8-963CBF68ADCB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A0A9A5C-DF40-BB7F-A493-D2293CEFC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39834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5C1B13D-DB46-979F-435F-C91E05DC6EDE}"/>
              </a:ext>
            </a:extLst>
          </p:cNvPr>
          <p:cNvCxnSpPr/>
          <p:nvPr/>
        </p:nvCxnSpPr>
        <p:spPr>
          <a:xfrm>
            <a:off x="4270559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08741AE1-2AF6-8D81-ABFD-5D3C29167742}"/>
              </a:ext>
            </a:extLst>
          </p:cNvPr>
          <p:cNvCxnSpPr/>
          <p:nvPr/>
        </p:nvCxnSpPr>
        <p:spPr>
          <a:xfrm>
            <a:off x="4977790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711E59A-E46E-7230-CD03-30651C481C3F}"/>
              </a:ext>
            </a:extLst>
          </p:cNvPr>
          <p:cNvCxnSpPr/>
          <p:nvPr/>
        </p:nvCxnSpPr>
        <p:spPr>
          <a:xfrm>
            <a:off x="462298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DE76888-8A3E-5476-1E12-CAEE7A379B04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6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DAA7ED4D-331F-2C17-0486-CC2D9AE0D47D}"/>
              </a:ext>
            </a:extLst>
          </p:cNvPr>
          <p:cNvSpPr txBox="1"/>
          <p:nvPr/>
        </p:nvSpPr>
        <p:spPr>
          <a:xfrm rot="1842740">
            <a:off x="3820880" y="370403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MOCKUP</a:t>
            </a:r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WIRTSCHAFTLICHKEIT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1FF9F3E8-F380-6FB0-C9E6-0711AD034E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607" y="5978499"/>
            <a:ext cx="765267" cy="582269"/>
          </a:xfrm>
          <a:prstGeom prst="rect">
            <a:avLst/>
          </a:prstGeom>
        </p:spPr>
      </p:pic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F563F436-E06D-1A99-D729-05747B44A908}"/>
              </a:ext>
            </a:extLst>
          </p:cNvPr>
          <p:cNvCxnSpPr/>
          <p:nvPr/>
        </p:nvCxnSpPr>
        <p:spPr>
          <a:xfrm>
            <a:off x="515033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884C5D8-FFEC-47E4-08AE-7F0BC42C6F8A}"/>
              </a:ext>
            </a:extLst>
          </p:cNvPr>
          <p:cNvCxnSpPr/>
          <p:nvPr/>
        </p:nvCxnSpPr>
        <p:spPr>
          <a:xfrm>
            <a:off x="5857563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F4BFB325-FA94-BA55-2304-F0EFF21BCE37}"/>
              </a:ext>
            </a:extLst>
          </p:cNvPr>
          <p:cNvCxnSpPr/>
          <p:nvPr/>
        </p:nvCxnSpPr>
        <p:spPr>
          <a:xfrm>
            <a:off x="5502756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04316DF2-DF48-2317-22F4-7194873D6150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70836AF6-B631-F7B0-0421-ECCDBB6C3F0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78499"/>
            <a:ext cx="765267" cy="582269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8EB64D-D834-FC25-E96B-34CE11951A16}"/>
              </a:ext>
            </a:extLst>
          </p:cNvPr>
          <p:cNvCxnSpPr/>
          <p:nvPr/>
        </p:nvCxnSpPr>
        <p:spPr>
          <a:xfrm>
            <a:off x="5806231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92E2AF52-C650-0E3E-90B7-98C776EF6B1F}"/>
              </a:ext>
            </a:extLst>
          </p:cNvPr>
          <p:cNvCxnSpPr/>
          <p:nvPr/>
        </p:nvCxnSpPr>
        <p:spPr>
          <a:xfrm>
            <a:off x="6513462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39098C90-F466-7C02-1404-2CD67B06F7DE}"/>
              </a:ext>
            </a:extLst>
          </p:cNvPr>
          <p:cNvCxnSpPr/>
          <p:nvPr/>
        </p:nvCxnSpPr>
        <p:spPr>
          <a:xfrm>
            <a:off x="6158655" y="6516867"/>
            <a:ext cx="200025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FD956F20-F5EC-334D-E0E5-03396AD4E727}"/>
              </a:ext>
            </a:extLst>
          </p:cNvPr>
          <p:cNvSpPr>
            <a:spLocks noGrp="1"/>
          </p:cNvSpPr>
          <p:nvPr>
            <p:ph type="sldNum" sz="quarter" idx="8"/>
          </p:nvPr>
        </p:nvSpPr>
        <p:spPr/>
        <p:txBody>
          <a:bodyPr/>
          <a:lstStyle/>
          <a:p>
            <a:pPr lvl="0"/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887</Words>
  <Application>Microsoft Office PowerPoint</Application>
  <PresentationFormat>Breitbild</PresentationFormat>
  <Paragraphs>228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WIRTSCHAFTLICHKEIT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199</cp:revision>
  <dcterms:created xsi:type="dcterms:W3CDTF">2024-05-22T09:27:39Z</dcterms:created>
  <dcterms:modified xsi:type="dcterms:W3CDTF">2024-07-05T10:23:14Z</dcterms:modified>
</cp:coreProperties>
</file>